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</p:sldIdLst>
  <p:sldSz cx="9144000" cy="6858000" type="screen4x3"/>
  <p:notesSz cx="7104063" cy="102346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3" autoAdjust="0"/>
    <p:restoredTop sz="95614" autoAdjust="0"/>
  </p:normalViewPr>
  <p:slideViewPr>
    <p:cSldViewPr>
      <p:cViewPr>
        <p:scale>
          <a:sx n="100" d="100"/>
          <a:sy n="100" d="100"/>
        </p:scale>
        <p:origin x="-1992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730250"/>
            <a:ext cx="9144000" cy="1778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215207" y="692150"/>
            <a:ext cx="192879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900" b="1" dirty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www.next-proaudio.com</a:t>
            </a:r>
            <a:endParaRPr lang="ko-KR" altLang="en-US" sz="900" b="1" dirty="0">
              <a:solidFill>
                <a:schemeClr val="bg1"/>
              </a:solidFill>
              <a:latin typeface="Segoe UI Black" pitchFamily="34" charset="0"/>
              <a:cs typeface="Segoe UI Black" pitchFamily="34" charset="0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31297" y="185181"/>
            <a:ext cx="961183" cy="435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125" y="6571533"/>
            <a:ext cx="897750" cy="22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7"/>
          <p:cNvSpPr txBox="1">
            <a:spLocks noChangeArrowheads="1"/>
          </p:cNvSpPr>
          <p:nvPr/>
        </p:nvSpPr>
        <p:spPr bwMode="auto">
          <a:xfrm>
            <a:off x="2555875" y="188913"/>
            <a:ext cx="4895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2Way Active Band-Pass Subwoofer System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9869" y="0"/>
            <a:ext cx="2308389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HFA115s</a:t>
            </a:r>
          </a:p>
        </p:txBody>
      </p:sp>
      <p:sp>
        <p:nvSpPr>
          <p:cNvPr id="13" name="오각형 12"/>
          <p:cNvSpPr/>
          <p:nvPr/>
        </p:nvSpPr>
        <p:spPr>
          <a:xfrm>
            <a:off x="3714744" y="4641860"/>
            <a:ext cx="1296988" cy="215900"/>
          </a:xfrm>
          <a:prstGeom prst="homePlat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2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haroni" pitchFamily="2" charset="-79"/>
              </a:rPr>
              <a:t>KEY FEATURES</a:t>
            </a:r>
            <a:endParaRPr lang="ko-KR" altLang="en-US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haroni" pitchFamily="2" charset="-79"/>
            </a:endParaRPr>
          </a:p>
        </p:txBody>
      </p:sp>
      <p:sp>
        <p:nvSpPr>
          <p:cNvPr id="2054" name="TextBox 13"/>
          <p:cNvSpPr txBox="1">
            <a:spLocks noChangeArrowheads="1"/>
          </p:cNvSpPr>
          <p:nvPr/>
        </p:nvSpPr>
        <p:spPr bwMode="auto">
          <a:xfrm>
            <a:off x="3787769" y="4932975"/>
            <a:ext cx="511175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채널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파워드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서브우퍼</a:t>
            </a:r>
            <a:endParaRPr lang="ko-KR" altLang="en-US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15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인치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 3.5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인치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보이스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코일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롱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엑스커션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드라이버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고효율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2220W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클래스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-D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파워 앰프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네트워크 가능한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DSP(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컨트롤 소프트웨어와 사용 가능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외부 스피커에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740W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출력 제공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오각형 8"/>
          <p:cNvSpPr/>
          <p:nvPr/>
        </p:nvSpPr>
        <p:spPr>
          <a:xfrm>
            <a:off x="3571868" y="1069960"/>
            <a:ext cx="1296988" cy="215900"/>
          </a:xfrm>
          <a:prstGeom prst="homePlat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2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haroni" pitchFamily="2" charset="-79"/>
              </a:rPr>
              <a:t>OVERVIEW</a:t>
            </a:r>
            <a:endParaRPr lang="ko-KR" altLang="en-US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haroni" pitchFamily="2" charset="-79"/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3924300" y="1341438"/>
            <a:ext cx="5111750" cy="283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완전한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파워드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PA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시스템인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HFA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스피커 시리즈는 매우 경쟁력 있는 가격에 견줄 데 없는 성능으로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높은 출력과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다이나믹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높은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직선성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,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충실도를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재생하도록 설계되었다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.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  <a:cs typeface="함초롬돋움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전 제조 공정이 포르투갈에서 이루어지는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HFA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스피커 시리즈는 뛰어난 성능과 내구성을 보장하기 위해 스크래치 방지 재질 페인트로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마감도료한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발틱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자작나무 합판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인클로져를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넣은 최고 품질의 주문제작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구성품을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사용한다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최고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1650Wrms(HFA118s)/2200Wrms(HFA118s),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향상된 디지털 시그널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프로세싱을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탑재한 새로운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DPA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앰프 모듈 통합은 왜곡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,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노이즈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열효율 면에서 새로운 기준을 세웠다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.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놀랍도록 단순한 처리 개념은 즉시 플러그인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플레이가 가능하다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.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올바른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프리셋을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입력하여 시스템을 구성하면 나머지는 시스템이 알아서 하게 두면 된다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HFA118s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와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HFA118s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는 외부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패시브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스피커로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,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자체 전력으로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1100Wrms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를 유지하면서 최대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550Wrms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까지 구동하는 힘이 있다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. HFA118sHP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는 외부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패시브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 스피커로 구동할 수 있지만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2200Wrms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까지 가능하다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함초롬돋움" pitchFamily="50" charset="-127"/>
              </a:rPr>
              <a:t>. </a:t>
            </a:r>
          </a:p>
        </p:txBody>
      </p:sp>
      <p:pic>
        <p:nvPicPr>
          <p:cNvPr id="14" name="그림 13" descr="NEXT-proaudio_HFA115s_ang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953" y="2357430"/>
            <a:ext cx="3866136" cy="2795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오각형 12"/>
          <p:cNvSpPr/>
          <p:nvPr/>
        </p:nvSpPr>
        <p:spPr>
          <a:xfrm>
            <a:off x="3851275" y="996950"/>
            <a:ext cx="1296988" cy="215900"/>
          </a:xfrm>
          <a:prstGeom prst="homePlat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haroni" pitchFamily="2" charset="-79"/>
              </a:rPr>
              <a:t>Specifications</a:t>
            </a:r>
            <a:endParaRPr lang="ko-KR" altLang="en-US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haroni" pitchFamily="2" charset="-79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778524"/>
              </p:ext>
            </p:extLst>
          </p:nvPr>
        </p:nvGraphicFramePr>
        <p:xfrm>
          <a:off x="3924300" y="1287463"/>
          <a:ext cx="4933980" cy="5029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87679"/>
                <a:gridCol w="3046301"/>
              </a:tblGrid>
              <a:tr h="187735"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9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MODEL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9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HFA115s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haroni" pitchFamily="2" charset="-79"/>
                      </a:endParaRPr>
                    </a:p>
                  </a:txBody>
                  <a:tcPr/>
                </a:tc>
              </a:tr>
              <a:tr h="187735">
                <a:tc>
                  <a:txBody>
                    <a:bodyPr/>
                    <a:lstStyle/>
                    <a:p>
                      <a:pPr lvl="0" latinLnBrk="1"/>
                      <a:r>
                        <a:rPr lang="en-US" altLang="ko-KR" sz="9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Type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latinLnBrk="1"/>
                      <a:r>
                        <a:rPr lang="en-US" altLang="ko-KR" sz="9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 channels Active </a:t>
                      </a:r>
                      <a:r>
                        <a:rPr lang="en-US" altLang="ko-KR" sz="9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Bandpass</a:t>
                      </a:r>
                      <a:r>
                        <a:rPr lang="en-US" altLang="ko-KR" sz="9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subwoofer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FREQUENCY</a:t>
                      </a:r>
                    </a:p>
                    <a:p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RESPONSE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34Hz - 200Hz (-6dB)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MAXIMUM SPL (Calc.)</a:t>
                      </a:r>
                    </a:p>
                    <a:p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(Continuous/Peak)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latinLnBrk="1"/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131dB/137dB (Half-space)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pPr lvl="0" latinLnBrk="1"/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DRIVERS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latinLnBrk="1"/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15" (380mm)/3.5" (76mm) VC, high excursion B&amp;C custom speaker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AMPLIFIER</a:t>
                      </a:r>
                    </a:p>
                    <a:p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TECHNOLOGY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latinLnBrk="1"/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 channel switched mode class D with DSP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>
                      <a:noFill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SECTION POWER</a:t>
                      </a:r>
                    </a:p>
                    <a:p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(RMS/Program/Peak)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latinLnBrk="1"/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Subwoofer (internal): 1100W/1480W/2960W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Satellite (external): 550W/740W/1480W (4</a:t>
                      </a:r>
                      <a:r>
                        <a:rPr lang="el-GR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Ω)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CONTROLLER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latinLnBrk="1"/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PC controlled Networkable DSP 24bit/48kHz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SYSTEM PRESETS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 Factory and 2 User, selectable via software or rear panel switch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PC CONTROL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Via RS485 and </a:t>
                      </a: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suplied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software ’’SOUNDWARE’’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DSP ADJUSTABLE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PARAMETERS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 PEQ, delay, HPF, LPF, Bass Enhancer, Level, Polarity, Mute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AC OPERATING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VOLTAGE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180V - 245VAC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NOMINAL POWER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CONSUMPTION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425W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CONNECTORS</a:t>
                      </a:r>
                      <a:endParaRPr lang="en-US" altLang="ko-KR" sz="9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Signal: 2 x XLR ; Power: 2 x </a:t>
                      </a:r>
                      <a:r>
                        <a:rPr lang="en-US" altLang="ko-KR" sz="900" kern="1200" baseline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powerCON</a:t>
                      </a:r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; Output to external satellite: 1 x NL4</a:t>
                      </a:r>
                      <a:endParaRPr lang="en-US" altLang="ko-KR" sz="9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DIMENSIONS (</a:t>
                      </a:r>
                      <a:r>
                        <a:rPr lang="en-US" altLang="ko-KR" sz="900" b="0" kern="1200" baseline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WxHxD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en-US" altLang="ko-KR" sz="9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430 x 650 x 577 mm</a:t>
                      </a:r>
                      <a:endParaRPr lang="en-US" altLang="ko-KR" sz="9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35">
                <a:tc>
                  <a:txBody>
                    <a:bodyPr/>
                    <a:lstStyle/>
                    <a:p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WEIGHT</a:t>
                      </a:r>
                      <a:endParaRPr lang="en-US" altLang="ko-KR" sz="900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36 kg</a:t>
                      </a:r>
                      <a:endParaRPr lang="en-US" altLang="ko-KR" sz="900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2555875" y="188913"/>
            <a:ext cx="4895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2Way Active Band-Pass Subwoofer System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9869" y="0"/>
            <a:ext cx="2308389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HFA115s</a:t>
            </a:r>
          </a:p>
        </p:txBody>
      </p:sp>
      <p:pic>
        <p:nvPicPr>
          <p:cNvPr id="7" name="그림 6" descr="NEXT-proaudio_HFA115s_ang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953" y="2357430"/>
            <a:ext cx="3866136" cy="2795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</TotalTime>
  <Words>356</Words>
  <Application>Microsoft Office PowerPoint</Application>
  <PresentationFormat>화면 슬라이드 쇼(4:3)</PresentationFormat>
  <Paragraphs>56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기본 디자인</vt:lpstr>
      <vt:lpstr>PowerPoint 프레젠테이션</vt:lpstr>
      <vt:lpstr>PowerPoint 프레젠테이션</vt:lpstr>
    </vt:vector>
  </TitlesOfParts>
  <Company>LOVE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HEART</dc:creator>
  <cp:lastModifiedBy>Microsoft</cp:lastModifiedBy>
  <cp:revision>221</cp:revision>
  <dcterms:created xsi:type="dcterms:W3CDTF">2008-01-10T02:57:23Z</dcterms:created>
  <dcterms:modified xsi:type="dcterms:W3CDTF">2016-03-23T04:26:13Z</dcterms:modified>
</cp:coreProperties>
</file>